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4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1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3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0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0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14DA-C2C1-4E83-BFC7-D4C8C60FEAF7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41E3-6B8A-4AF0-AE67-35C7520B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11465"/>
            <a:ext cx="6324600" cy="533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8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706438"/>
            <a:ext cx="581025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46124"/>
            <a:ext cx="7391401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9973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1766"/>
            <a:ext cx="6901572" cy="51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3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52104"/>
            <a:ext cx="7315200" cy="551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2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</dc:creator>
  <cp:lastModifiedBy>Wilson</cp:lastModifiedBy>
  <cp:revision>5</cp:revision>
  <dcterms:created xsi:type="dcterms:W3CDTF">2011-12-28T15:51:03Z</dcterms:created>
  <dcterms:modified xsi:type="dcterms:W3CDTF">2012-01-01T22:04:10Z</dcterms:modified>
</cp:coreProperties>
</file>